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339933"/>
    <a:srgbClr val="FF6600"/>
    <a:srgbClr val="CC9900"/>
    <a:srgbClr val="CCCC00"/>
    <a:srgbClr val="FF9999"/>
    <a:srgbClr val="FF7C80"/>
    <a:srgbClr val="66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5D6B9-9CE3-484A-83C2-C32B9C71AE38}" type="datetimeFigureOut">
              <a:rPr lang="en-US" smtClean="0"/>
              <a:t>10/9/2012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7E611-AF21-4A0B-A965-A0D78216E74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7E611-AF21-4A0B-A965-A0D78216E74C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3FAD5-D433-4567-9D25-4B6B4CE8BB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ED9BA-984B-49A5-A3C6-2779D0D834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AD7A3-407B-4DD4-9BF8-963E1D8A23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77E60F-ABEE-47B7-8EF4-A76F7D8DE3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17566-DDB7-407E-91D9-89F6DFB7E0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5DFA2-753B-4B1A-B909-94FA161691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498F9-CDBA-40CB-A32F-BC7F2199C2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48CB8-4BD6-4681-8FA1-C3F11ED462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E63CA-B248-40FB-AA6C-9AA2F76EA9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2BD65-B78F-4293-A71F-575A26E3B2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0325D-6040-413C-BF30-9639EF17C0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3347F-174B-401E-9498-C3B7A64C9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C7F430-9CBB-413F-95F1-D8C48DB21E3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ver dir="l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1"/>
          <p:cNvPicPr>
            <a:picLocks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981200" y="0"/>
            <a:ext cx="5853113" cy="6858000"/>
          </a:xfrm>
          <a:noFill/>
          <a:ln/>
        </p:spPr>
      </p:pic>
    </p:spTree>
  </p:cSld>
  <p:clrMapOvr>
    <a:masterClrMapping/>
  </p:clrMapOvr>
  <p:transition spd="slow">
    <p:cover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10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619375" y="0"/>
            <a:ext cx="5057775" cy="6858000"/>
          </a:xfrm>
          <a:noFill/>
          <a:ln/>
        </p:spPr>
      </p:pic>
    </p:spTree>
  </p:cSld>
  <p:clrMapOvr>
    <a:masterClrMapping/>
  </p:clrMapOvr>
  <p:transition spd="slow">
    <p:cover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11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590800" y="0"/>
            <a:ext cx="5038725" cy="6858000"/>
          </a:xfrm>
          <a:noFill/>
          <a:ln/>
        </p:spPr>
      </p:pic>
    </p:spTree>
  </p:cSld>
  <p:clrMapOvr>
    <a:masterClrMapping/>
  </p:clrMapOvr>
  <p:transition spd="slow">
    <p:cover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12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514600" y="0"/>
            <a:ext cx="5048250" cy="6858000"/>
          </a:xfrm>
          <a:noFill/>
          <a:ln/>
        </p:spPr>
      </p:pic>
    </p:spTree>
  </p:cSld>
  <p:clrMapOvr>
    <a:masterClrMapping/>
  </p:clrMapOvr>
  <p:transition spd="slow">
    <p:cover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13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514600" y="0"/>
            <a:ext cx="5065713" cy="6858000"/>
          </a:xfrm>
          <a:noFill/>
          <a:ln/>
        </p:spPr>
      </p:pic>
    </p:spTree>
  </p:cSld>
  <p:clrMapOvr>
    <a:masterClrMapping/>
  </p:clrMapOvr>
  <p:transition spd="slow">
    <p:cover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14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0"/>
            <a:ext cx="5018088" cy="6858000"/>
          </a:xfrm>
          <a:noFill/>
          <a:ln/>
        </p:spPr>
      </p:pic>
    </p:spTree>
  </p:cSld>
  <p:clrMapOvr>
    <a:masterClrMapping/>
  </p:clrMapOvr>
  <p:transition spd="slow">
    <p:cover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15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0"/>
            <a:ext cx="5064125" cy="6858000"/>
          </a:xfrm>
          <a:noFill/>
          <a:ln/>
        </p:spPr>
      </p:pic>
    </p:spTree>
  </p:cSld>
  <p:clrMapOvr>
    <a:masterClrMapping/>
  </p:clrMapOvr>
  <p:transition spd="slow">
    <p:cover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16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590800" y="0"/>
            <a:ext cx="5054600" cy="6858000"/>
          </a:xfrm>
          <a:noFill/>
          <a:ln/>
        </p:spPr>
      </p:pic>
    </p:spTree>
  </p:cSld>
  <p:clrMapOvr>
    <a:masterClrMapping/>
  </p:clrMapOvr>
  <p:transition spd="slow">
    <p:cover dir="l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17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590800" y="0"/>
            <a:ext cx="4991100" cy="6858000"/>
          </a:xfrm>
          <a:noFill/>
          <a:ln/>
        </p:spPr>
      </p:pic>
    </p:spTree>
  </p:cSld>
  <p:clrMapOvr>
    <a:masterClrMapping/>
  </p:clrMapOvr>
  <p:transition spd="slow">
    <p:cover dir="l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18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590800" y="0"/>
            <a:ext cx="5130800" cy="6858000"/>
          </a:xfrm>
          <a:noFill/>
          <a:ln/>
        </p:spPr>
      </p:pic>
    </p:spTree>
  </p:cSld>
  <p:clrMapOvr>
    <a:masterClrMapping/>
  </p:clrMapOvr>
  <p:transition spd="slow">
    <p:cover dir="l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19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0"/>
            <a:ext cx="5111750" cy="6858000"/>
          </a:xfrm>
          <a:noFill/>
          <a:ln/>
        </p:spPr>
      </p:pic>
    </p:spTree>
  </p:cSld>
  <p:clrMapOvr>
    <a:masterClrMapping/>
  </p:clrMapOvr>
  <p:transition spd="slow">
    <p:cover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2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0"/>
            <a:ext cx="5105400" cy="6858000"/>
          </a:xfrm>
          <a:noFill/>
          <a:ln/>
        </p:spPr>
      </p:pic>
    </p:spTree>
  </p:cSld>
  <p:clrMapOvr>
    <a:masterClrMapping/>
  </p:clrMapOvr>
  <p:transition spd="slow">
    <p:cover dir="l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20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590800" y="0"/>
            <a:ext cx="4870450" cy="6629400"/>
          </a:xfrm>
          <a:noFill/>
          <a:ln/>
        </p:spPr>
      </p:pic>
    </p:spTree>
  </p:cSld>
  <p:clrMapOvr>
    <a:masterClrMapping/>
  </p:clrMapOvr>
  <p:transition spd="slow">
    <p:cover dir="l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21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514600" y="0"/>
            <a:ext cx="5119688" cy="6858000"/>
          </a:xfrm>
          <a:noFill/>
          <a:ln/>
        </p:spPr>
      </p:pic>
    </p:spTree>
  </p:cSld>
  <p:clrMapOvr>
    <a:masterClrMapping/>
  </p:clrMapOvr>
  <p:transition spd="slow">
    <p:cover dir="l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22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514600" y="0"/>
            <a:ext cx="5091113" cy="6858000"/>
          </a:xfrm>
          <a:noFill/>
          <a:ln/>
        </p:spPr>
      </p:pic>
    </p:spTree>
  </p:cSld>
  <p:clrMapOvr>
    <a:masterClrMapping/>
  </p:clrMapOvr>
  <p:transition spd="slow">
    <p:cover dir="l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23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590800" y="0"/>
            <a:ext cx="5010150" cy="6858000"/>
          </a:xfrm>
          <a:noFill/>
          <a:ln/>
        </p:spPr>
      </p:pic>
    </p:spTree>
  </p:cSld>
  <p:clrMapOvr>
    <a:masterClrMapping/>
  </p:clrMapOvr>
  <p:transition spd="slow">
    <p:cover dir="l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24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819400" y="0"/>
            <a:ext cx="5011738" cy="6858000"/>
          </a:xfrm>
          <a:noFill/>
          <a:ln/>
        </p:spPr>
      </p:pic>
    </p:spTree>
  </p:cSld>
  <p:clrMapOvr>
    <a:masterClrMapping/>
  </p:clrMapOvr>
  <p:transition spd="slow">
    <p:cover dir="l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26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667000" y="0"/>
            <a:ext cx="5024438" cy="6858000"/>
          </a:xfrm>
          <a:noFill/>
          <a:ln/>
        </p:spPr>
      </p:pic>
    </p:spTree>
  </p:cSld>
  <p:clrMapOvr>
    <a:masterClrMapping/>
  </p:clrMapOvr>
  <p:transition spd="slow">
    <p:cover dir="l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26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895600" y="0"/>
            <a:ext cx="5024438" cy="6858000"/>
          </a:xfrm>
          <a:noFill/>
          <a:ln/>
        </p:spPr>
      </p:pic>
    </p:spTree>
  </p:cSld>
  <p:clrMapOvr>
    <a:masterClrMapping/>
  </p:clrMapOvr>
  <p:transition spd="slow">
    <p:cover dir="l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27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819400" y="0"/>
            <a:ext cx="4900613" cy="6705600"/>
          </a:xfrm>
          <a:noFill/>
          <a:ln/>
        </p:spPr>
      </p:pic>
    </p:spTree>
  </p:cSld>
  <p:clrMapOvr>
    <a:masterClrMapping/>
  </p:clrMapOvr>
  <p:transition spd="slow">
    <p:cover dir="l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 descr="28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895600" y="0"/>
            <a:ext cx="5013325" cy="6858000"/>
          </a:xfrm>
          <a:noFill/>
          <a:ln/>
        </p:spPr>
      </p:pic>
    </p:spTree>
  </p:cSld>
  <p:clrMapOvr>
    <a:masterClrMapping/>
  </p:clrMapOvr>
  <p:transition spd="slow">
    <p:cover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3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0"/>
            <a:ext cx="5438775" cy="6858000"/>
          </a:xfrm>
          <a:noFill/>
          <a:ln/>
        </p:spPr>
      </p:pic>
    </p:spTree>
  </p:cSld>
  <p:clrMapOvr>
    <a:masterClrMapping/>
  </p:clrMapOvr>
  <p:transition spd="slow">
    <p:cover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4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619375" y="0"/>
            <a:ext cx="5178425" cy="6705600"/>
          </a:xfrm>
          <a:noFill/>
          <a:ln/>
        </p:spPr>
      </p:pic>
    </p:spTree>
  </p:cSld>
  <p:clrMapOvr>
    <a:masterClrMapping/>
  </p:clrMapOvr>
  <p:transition spd="slow">
    <p:cover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5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619375" y="0"/>
            <a:ext cx="5048250" cy="6858000"/>
          </a:xfrm>
          <a:noFill/>
          <a:ln/>
        </p:spPr>
      </p:pic>
    </p:spTree>
  </p:cSld>
  <p:clrMapOvr>
    <a:masterClrMapping/>
  </p:clrMapOvr>
  <p:transition spd="slow">
    <p:cover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6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0"/>
            <a:ext cx="5094288" cy="6858000"/>
          </a:xfrm>
          <a:noFill/>
          <a:ln/>
        </p:spPr>
      </p:pic>
    </p:spTree>
  </p:cSld>
  <p:clrMapOvr>
    <a:masterClrMapping/>
  </p:clrMapOvr>
  <p:transition spd="slow">
    <p:cover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7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0"/>
            <a:ext cx="4959350" cy="6629400"/>
          </a:xfrm>
          <a:noFill/>
          <a:ln/>
        </p:spPr>
      </p:pic>
    </p:spTree>
  </p:cSld>
  <p:clrMapOvr>
    <a:masterClrMapping/>
  </p:clrMapOvr>
  <p:transition spd="slow">
    <p:cover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8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619375" y="0"/>
            <a:ext cx="5038725" cy="6858000"/>
          </a:xfrm>
          <a:noFill/>
          <a:ln/>
        </p:spPr>
      </p:pic>
    </p:spTree>
  </p:cSld>
  <p:clrMapOvr>
    <a:masterClrMapping/>
  </p:clrMapOvr>
  <p:transition spd="slow">
    <p:cover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9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619375" y="0"/>
            <a:ext cx="5048250" cy="6858000"/>
          </a:xfrm>
          <a:noFill/>
          <a:ln/>
        </p:spPr>
      </p:pic>
    </p:spTree>
  </p:cSld>
  <p:clrMapOvr>
    <a:masterClrMapping/>
  </p:clrMapOvr>
  <p:transition spd="slow">
    <p:cover dir="lu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</Words>
  <Application>Microsoft PowerPoint</Application>
  <PresentationFormat>On-screen Show (4:3)</PresentationFormat>
  <Paragraphs>1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Arial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ewis</dc:creator>
  <cp:lastModifiedBy>Chanaka</cp:lastModifiedBy>
  <cp:revision>7</cp:revision>
  <dcterms:created xsi:type="dcterms:W3CDTF">2006-07-05T17:54:33Z</dcterms:created>
  <dcterms:modified xsi:type="dcterms:W3CDTF">2012-10-09T07:30:04Z</dcterms:modified>
</cp:coreProperties>
</file>